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4" r:id="rId6"/>
    <p:sldId id="265" r:id="rId7"/>
    <p:sldId id="258" r:id="rId8"/>
    <p:sldId id="259" r:id="rId9"/>
    <p:sldId id="260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FF"/>
    <a:srgbClr val="9999F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510EC2-70D9-4DF7-9E84-90592866FCA9}" v="1350" dt="2023-05-10T04:14:16.6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9" d="100"/>
          <a:sy n="99" d="100"/>
        </p:scale>
        <p:origin x="8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FC193-7A05-4631-B681-B56EAB543D38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57B86A-DEC1-407C-A1BB-5BF9ACCBCA6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bands</a:t>
          </a:r>
        </a:p>
      </dgm:t>
    </dgm:pt>
    <dgm:pt modelId="{8CA7BF9B-8199-4683-AD57-CB0086659013}" type="parTrans" cxnId="{B12F0503-977A-4B5D-8CB7-420B041FF863}">
      <dgm:prSet/>
      <dgm:spPr/>
      <dgm:t>
        <a:bodyPr/>
        <a:lstStyle/>
        <a:p>
          <a:endParaRPr lang="en-US"/>
        </a:p>
      </dgm:t>
    </dgm:pt>
    <dgm:pt modelId="{F087F24E-A7D7-4DCE-B2A7-9B941289621A}" type="sibTrans" cxnId="{B12F0503-977A-4B5D-8CB7-420B041FF863}">
      <dgm:prSet/>
      <dgm:spPr/>
      <dgm:t>
        <a:bodyPr/>
        <a:lstStyle/>
        <a:p>
          <a:endParaRPr lang="en-US"/>
        </a:p>
      </dgm:t>
    </dgm:pt>
    <dgm:pt modelId="{4C8BFA56-3F75-4CAD-90A3-2F214D699322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relevant bands to be sorted (all others will be ignored)</a:t>
          </a:r>
        </a:p>
      </dgm:t>
    </dgm:pt>
    <dgm:pt modelId="{9A6E3B20-A734-4412-84CF-0134D93D4B28}" type="parTrans" cxnId="{4CD5FCDD-1F8A-43A3-BD77-CBE3B3864C41}">
      <dgm:prSet/>
      <dgm:spPr/>
      <dgm:t>
        <a:bodyPr/>
        <a:lstStyle/>
        <a:p>
          <a:endParaRPr lang="en-US"/>
        </a:p>
      </dgm:t>
    </dgm:pt>
    <dgm:pt modelId="{7B50916F-B8BA-427F-B9F0-A301E54D7FB3}" type="sibTrans" cxnId="{4CD5FCDD-1F8A-43A3-BD77-CBE3B3864C41}">
      <dgm:prSet/>
      <dgm:spPr/>
      <dgm:t>
        <a:bodyPr/>
        <a:lstStyle/>
        <a:p>
          <a:endParaRPr lang="en-US"/>
        </a:p>
      </dgm:t>
    </dgm:pt>
    <dgm:pt modelId="{B6B39D33-D046-47BE-829F-7DE9C1355A93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15A7BCB-F8C9-469E-AAD5-364C09881B8A}" type="parTrans" cxnId="{877B3C1A-839E-4419-A916-B4E946768D4D}">
      <dgm:prSet/>
      <dgm:spPr/>
      <dgm:t>
        <a:bodyPr/>
        <a:lstStyle/>
        <a:p>
          <a:endParaRPr lang="en-US"/>
        </a:p>
      </dgm:t>
    </dgm:pt>
    <dgm:pt modelId="{AC756B1C-E9B8-4AF1-AAAF-F8402FE8B80B}" type="sibTrans" cxnId="{877B3C1A-839E-4419-A916-B4E946768D4D}">
      <dgm:prSet/>
      <dgm:spPr/>
      <dgm:t>
        <a:bodyPr/>
        <a:lstStyle/>
        <a:p>
          <a:endParaRPr lang="en-US"/>
        </a:p>
      </dgm:t>
    </dgm:pt>
    <dgm:pt modelId="{ABA77F75-8642-4931-8D7E-BE6C6DB9940D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intersections</a:t>
          </a:r>
        </a:p>
      </dgm:t>
    </dgm:pt>
    <dgm:pt modelId="{FCF9AE1B-B22B-4F91-BFD8-DDBBF762F128}" type="parTrans" cxnId="{D959B3EA-A66A-4B40-901C-93ECD4985A93}">
      <dgm:prSet/>
      <dgm:spPr/>
      <dgm:t>
        <a:bodyPr/>
        <a:lstStyle/>
        <a:p>
          <a:endParaRPr lang="en-US"/>
        </a:p>
      </dgm:t>
    </dgm:pt>
    <dgm:pt modelId="{1A095211-ADB0-42CA-9F24-F1BC942872F3}" type="sibTrans" cxnId="{D959B3EA-A66A-4B40-901C-93ECD4985A93}">
      <dgm:prSet/>
      <dgm:spPr/>
      <dgm:t>
        <a:bodyPr/>
        <a:lstStyle/>
        <a:p>
          <a:endParaRPr lang="en-US"/>
        </a:p>
      </dgm:t>
    </dgm:pt>
    <dgm:pt modelId="{611C3B18-07F8-4A66-9682-97E24AEF6014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List[Tuple[str]]</a:t>
          </a:r>
        </a:p>
      </dgm:t>
    </dgm:pt>
    <dgm:pt modelId="{5940BF2D-F08A-4150-9A86-173D9242DE8C}" type="parTrans" cxnId="{D5D61B4C-1312-427C-BDCC-013237D8A488}">
      <dgm:prSet/>
      <dgm:spPr/>
      <dgm:t>
        <a:bodyPr/>
        <a:lstStyle/>
        <a:p>
          <a:endParaRPr lang="en-US"/>
        </a:p>
      </dgm:t>
    </dgm:pt>
    <dgm:pt modelId="{477660C6-2B6D-4FB8-B9A3-D555E2082C2A}" type="sibTrans" cxnId="{D5D61B4C-1312-427C-BDCC-013237D8A488}">
      <dgm:prSet/>
      <dgm:spPr/>
      <dgm:t>
        <a:bodyPr/>
        <a:lstStyle/>
        <a:p>
          <a:endParaRPr lang="en-US"/>
        </a:p>
      </dgm:t>
    </dgm:pt>
    <dgm:pt modelId="{A84AA4D5-2E69-4308-B848-AF7C866DBA37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intersections.</a:t>
          </a:r>
        </a:p>
      </dgm:t>
    </dgm:pt>
    <dgm:pt modelId="{5AA60D0F-7C99-4FA0-90CA-9CD92DBEF3B7}" type="parTrans" cxnId="{E785B928-0A23-43BA-9D0D-4355335BED79}">
      <dgm:prSet/>
      <dgm:spPr/>
      <dgm:t>
        <a:bodyPr/>
        <a:lstStyle/>
        <a:p>
          <a:endParaRPr lang="en-US"/>
        </a:p>
      </dgm:t>
    </dgm:pt>
    <dgm:pt modelId="{195A1AC7-FDFE-47D0-B6D9-46AB9BA4736B}" type="sibTrans" cxnId="{E785B928-0A23-43BA-9D0D-4355335BED79}">
      <dgm:prSet/>
      <dgm:spPr/>
      <dgm:t>
        <a:bodyPr/>
        <a:lstStyle/>
        <a:p>
          <a:endParaRPr lang="en-US"/>
        </a:p>
      </dgm:t>
    </dgm:pt>
    <dgm:pt modelId="{DA5DFAD8-E443-4F53-9341-A0903BBBD378}">
      <dgm:prSet phldrT="[Text]"/>
      <dgm:spPr/>
      <dgm:t>
        <a:bodyPr/>
        <a:lstStyle/>
        <a:p>
          <a:r>
            <a:rPr lang="en-US" b="1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confidences</a:t>
          </a:r>
          <a:endParaRPr lang="en-US" b="1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6012B3B-01B0-4E7C-A363-0177B95D3DD8}" type="parTrans" cxnId="{0073D4C3-F488-4F79-B637-186FAECF6BAD}">
      <dgm:prSet/>
      <dgm:spPr/>
      <dgm:t>
        <a:bodyPr/>
        <a:lstStyle/>
        <a:p>
          <a:endParaRPr lang="en-US"/>
        </a:p>
      </dgm:t>
    </dgm:pt>
    <dgm:pt modelId="{76D9F54E-47B3-4FE0-B465-AD673964072E}" type="sibTrans" cxnId="{0073D4C3-F488-4F79-B637-186FAECF6BAD}">
      <dgm:prSet/>
      <dgm:spPr/>
      <dgm:t>
        <a:bodyPr/>
        <a:lstStyle/>
        <a:p>
          <a:endParaRPr lang="en-US"/>
        </a:p>
      </dgm:t>
    </dgm:pt>
    <dgm:pt modelId="{6EE89B4E-BAED-4A90-B29D-70AF11256801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List[int]</a:t>
          </a:r>
        </a:p>
      </dgm:t>
    </dgm:pt>
    <dgm:pt modelId="{39BF20C7-31E5-452B-8EA2-17224A13C7FB}" type="parTrans" cxnId="{CA949A5F-9945-4C59-A233-D70AFFF70BDA}">
      <dgm:prSet/>
      <dgm:spPr/>
      <dgm:t>
        <a:bodyPr/>
        <a:lstStyle/>
        <a:p>
          <a:endParaRPr lang="en-US"/>
        </a:p>
      </dgm:t>
    </dgm:pt>
    <dgm:pt modelId="{E71503C3-CFB7-4144-AD9F-7A42A87A3A6B}" type="sibTrans" cxnId="{CA949A5F-9945-4C59-A233-D70AFFF70BDA}">
      <dgm:prSet/>
      <dgm:spPr/>
      <dgm:t>
        <a:bodyPr/>
        <a:lstStyle/>
        <a:p>
          <a:endParaRPr lang="en-US"/>
        </a:p>
      </dgm:t>
    </dgm:pt>
    <dgm:pt modelId="{4EA3F7C2-8BCE-45BE-A919-CBBB33285BD0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confidence levels for each intersection.</a:t>
          </a:r>
        </a:p>
      </dgm:t>
    </dgm:pt>
    <dgm:pt modelId="{E5A5DB8F-AE1A-4DCD-9400-C8317BA7D81B}" type="parTrans" cxnId="{496CC152-66F4-4FEB-99ED-C8BD1F8A40F9}">
      <dgm:prSet/>
      <dgm:spPr/>
      <dgm:t>
        <a:bodyPr/>
        <a:lstStyle/>
        <a:p>
          <a:endParaRPr lang="en-US"/>
        </a:p>
      </dgm:t>
    </dgm:pt>
    <dgm:pt modelId="{BC932F0D-8B77-458E-AF60-BC2FDCBE0C75}" type="sibTrans" cxnId="{496CC152-66F4-4FEB-99ED-C8BD1F8A40F9}">
      <dgm:prSet/>
      <dgm:spPr/>
      <dgm:t>
        <a:bodyPr/>
        <a:lstStyle/>
        <a:p>
          <a:endParaRPr lang="en-US"/>
        </a:p>
      </dgm:t>
    </dgm:pt>
    <dgm:pt modelId="{1912368A-5606-4033-BB7F-C217EA7AA1CA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List[str]</a:t>
          </a:r>
        </a:p>
      </dgm:t>
    </dgm:pt>
    <dgm:pt modelId="{EC24382A-0B86-4971-B9F5-1EAC15ACA847}" type="parTrans" cxnId="{075BDB4F-491E-434E-9E2B-9F8909D890FA}">
      <dgm:prSet/>
      <dgm:spPr/>
      <dgm:t>
        <a:bodyPr/>
        <a:lstStyle/>
        <a:p>
          <a:endParaRPr lang="en-US"/>
        </a:p>
      </dgm:t>
    </dgm:pt>
    <dgm:pt modelId="{6028DB7E-8052-47DC-B15E-0803C91BEB81}" type="sibTrans" cxnId="{075BDB4F-491E-434E-9E2B-9F8909D890FA}">
      <dgm:prSet/>
      <dgm:spPr/>
      <dgm:t>
        <a:bodyPr/>
        <a:lstStyle/>
        <a:p>
          <a:endParaRPr lang="en-US"/>
        </a:p>
      </dgm:t>
    </dgm:pt>
    <dgm:pt modelId="{6E3C8C96-F598-4090-9874-B085BEF93CEC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endParaRPr lang="en-US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1D542008-34B7-461C-910E-68C0DFA3F123}" type="parTrans" cxnId="{9C79239E-5F5F-4664-842A-085435C0D910}">
      <dgm:prSet/>
      <dgm:spPr/>
      <dgm:t>
        <a:bodyPr/>
        <a:lstStyle/>
        <a:p>
          <a:endParaRPr lang="en-US"/>
        </a:p>
      </dgm:t>
    </dgm:pt>
    <dgm:pt modelId="{A7741481-833B-47AD-9F86-8EF692D1D5B2}" type="sibTrans" cxnId="{9C79239E-5F5F-4664-842A-085435C0D910}">
      <dgm:prSet/>
      <dgm:spPr/>
      <dgm:t>
        <a:bodyPr/>
        <a:lstStyle/>
        <a:p>
          <a:endParaRPr lang="en-US"/>
        </a:p>
      </dgm:t>
    </dgm:pt>
    <dgm:pt modelId="{EA8D7DBC-4912-4F8D-9747-A31A1D907DD8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Tuple format: (top, bottom1, bottom2, …, bottomN)</a:t>
          </a:r>
        </a:p>
      </dgm:t>
    </dgm:pt>
    <dgm:pt modelId="{9426901A-6CFF-4CD2-B1B9-24729D0F5613}" type="parTrans" cxnId="{54D89D1B-943C-4667-9724-0BA3E13BF944}">
      <dgm:prSet/>
      <dgm:spPr/>
      <dgm:t>
        <a:bodyPr/>
        <a:lstStyle/>
        <a:p>
          <a:endParaRPr lang="en-US"/>
        </a:p>
      </dgm:t>
    </dgm:pt>
    <dgm:pt modelId="{7B262675-E2E9-4395-BA2B-4AD3E378D5BA}" type="sibTrans" cxnId="{54D89D1B-943C-4667-9724-0BA3E13BF944}">
      <dgm:prSet/>
      <dgm:spPr/>
      <dgm:t>
        <a:bodyPr/>
        <a:lstStyle/>
        <a:p>
          <a:endParaRPr lang="en-US"/>
        </a:p>
      </dgm:t>
    </dgm:pt>
    <dgm:pt modelId="{CB2958D5-0D1F-4AE1-842A-C40EE9AFE020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Bottom bands are not in any particular order.</a:t>
          </a:r>
        </a:p>
      </dgm:t>
    </dgm:pt>
    <dgm:pt modelId="{2E2DF74E-564D-4663-83FA-D78C2374CC2E}" type="parTrans" cxnId="{025C7EBB-B350-49D4-9C87-86E5B9E3B81F}">
      <dgm:prSet/>
      <dgm:spPr/>
      <dgm:t>
        <a:bodyPr/>
        <a:lstStyle/>
        <a:p>
          <a:endParaRPr lang="en-US"/>
        </a:p>
      </dgm:t>
    </dgm:pt>
    <dgm:pt modelId="{FE365665-0328-4652-9C5B-908474DF4199}" type="sibTrans" cxnId="{025C7EBB-B350-49D4-9C87-86E5B9E3B81F}">
      <dgm:prSet/>
      <dgm:spPr/>
      <dgm:t>
        <a:bodyPr/>
        <a:lstStyle/>
        <a:p>
          <a:endParaRPr lang="en-US"/>
        </a:p>
      </dgm:t>
    </dgm:pt>
    <dgm:pt modelId="{F6CCB136-DCFD-4727-82CA-A3D8D6BE91B1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Must be in same order as `intersections`.</a:t>
          </a:r>
        </a:p>
      </dgm:t>
    </dgm:pt>
    <dgm:pt modelId="{9123D1D9-BD6F-4A6F-98EE-9EED5F47E62E}" type="parTrans" cxnId="{06D875FA-9DEB-4634-8249-45260291B839}">
      <dgm:prSet/>
      <dgm:spPr/>
      <dgm:t>
        <a:bodyPr/>
        <a:lstStyle/>
        <a:p>
          <a:endParaRPr lang="en-US"/>
        </a:p>
      </dgm:t>
    </dgm:pt>
    <dgm:pt modelId="{ABE5C882-7BD6-4B80-A832-A74E14E691BB}" type="sibTrans" cxnId="{06D875FA-9DEB-4634-8249-45260291B839}">
      <dgm:prSet/>
      <dgm:spPr/>
      <dgm:t>
        <a:bodyPr/>
        <a:lstStyle/>
        <a:p>
          <a:endParaRPr lang="en-US"/>
        </a:p>
      </dgm:t>
    </dgm:pt>
    <dgm:pt modelId="{DE3F77CF-6A8C-4783-A2CE-00E88C4199CB}" type="pres">
      <dgm:prSet presAssocID="{CF9FC193-7A05-4631-B681-B56EAB543D38}" presName="Name0" presStyleCnt="0">
        <dgm:presLayoutVars>
          <dgm:dir/>
          <dgm:animLvl val="lvl"/>
          <dgm:resizeHandles val="exact"/>
        </dgm:presLayoutVars>
      </dgm:prSet>
      <dgm:spPr/>
    </dgm:pt>
    <dgm:pt modelId="{4E69B62D-7E76-4E06-9330-583771E53BDE}" type="pres">
      <dgm:prSet presAssocID="{6857B86A-DEC1-407C-A1BB-5BF9ACCBCA6A}" presName="composite" presStyleCnt="0"/>
      <dgm:spPr/>
    </dgm:pt>
    <dgm:pt modelId="{F0C1B2C7-0B23-4FE8-AB0F-5877B88532DB}" type="pres">
      <dgm:prSet presAssocID="{6857B86A-DEC1-407C-A1BB-5BF9ACCBCA6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7CA1487-CDD9-4364-92F6-A11DBDAFE16C}" type="pres">
      <dgm:prSet presAssocID="{6857B86A-DEC1-407C-A1BB-5BF9ACCBCA6A}" presName="desTx" presStyleLbl="alignAccFollowNode1" presStyleIdx="0" presStyleCnt="3">
        <dgm:presLayoutVars>
          <dgm:bulletEnabled val="1"/>
        </dgm:presLayoutVars>
      </dgm:prSet>
      <dgm:spPr/>
    </dgm:pt>
    <dgm:pt modelId="{3FA24A66-31D3-4A69-B628-8BE88627B97D}" type="pres">
      <dgm:prSet presAssocID="{F087F24E-A7D7-4DCE-B2A7-9B941289621A}" presName="space" presStyleCnt="0"/>
      <dgm:spPr/>
    </dgm:pt>
    <dgm:pt modelId="{3B158D6E-E3AA-49BB-988A-758B59ED8F3B}" type="pres">
      <dgm:prSet presAssocID="{ABA77F75-8642-4931-8D7E-BE6C6DB9940D}" presName="composite" presStyleCnt="0"/>
      <dgm:spPr/>
    </dgm:pt>
    <dgm:pt modelId="{055A5EAB-EAE0-4501-8649-31F112FF9AD5}" type="pres">
      <dgm:prSet presAssocID="{ABA77F75-8642-4931-8D7E-BE6C6DB9940D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4FD5043-5612-43C5-B6AE-CCD431549399}" type="pres">
      <dgm:prSet presAssocID="{ABA77F75-8642-4931-8D7E-BE6C6DB9940D}" presName="desTx" presStyleLbl="alignAccFollowNode1" presStyleIdx="1" presStyleCnt="3">
        <dgm:presLayoutVars>
          <dgm:bulletEnabled val="1"/>
        </dgm:presLayoutVars>
      </dgm:prSet>
      <dgm:spPr/>
    </dgm:pt>
    <dgm:pt modelId="{3E20F600-AFBC-427F-8295-F096F694BC17}" type="pres">
      <dgm:prSet presAssocID="{1A095211-ADB0-42CA-9F24-F1BC942872F3}" presName="space" presStyleCnt="0"/>
      <dgm:spPr/>
    </dgm:pt>
    <dgm:pt modelId="{173DA3A6-F783-42D4-9ED8-FD330979BCEA}" type="pres">
      <dgm:prSet presAssocID="{DA5DFAD8-E443-4F53-9341-A0903BBBD378}" presName="composite" presStyleCnt="0"/>
      <dgm:spPr/>
    </dgm:pt>
    <dgm:pt modelId="{23D06E36-F688-4B37-8BB8-73015E665B0E}" type="pres">
      <dgm:prSet presAssocID="{DA5DFAD8-E443-4F53-9341-A0903BBBD378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A81ED6A-A7EA-4137-A3DC-D16E79F1B938}" type="pres">
      <dgm:prSet presAssocID="{DA5DFAD8-E443-4F53-9341-A0903BBBD378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B12F0503-977A-4B5D-8CB7-420B041FF863}" srcId="{CF9FC193-7A05-4631-B681-B56EAB543D38}" destId="{6857B86A-DEC1-407C-A1BB-5BF9ACCBCA6A}" srcOrd="0" destOrd="0" parTransId="{8CA7BF9B-8199-4683-AD57-CB0086659013}" sibTransId="{F087F24E-A7D7-4DCE-B2A7-9B941289621A}"/>
    <dgm:cxn modelId="{15558403-8721-4CBE-97C1-25F56F385AD1}" type="presOf" srcId="{A84AA4D5-2E69-4308-B848-AF7C866DBA37}" destId="{E4FD5043-5612-43C5-B6AE-CCD431549399}" srcOrd="0" destOrd="1" presId="urn:microsoft.com/office/officeart/2005/8/layout/hList1"/>
    <dgm:cxn modelId="{877B3C1A-839E-4419-A916-B4E946768D4D}" srcId="{6857B86A-DEC1-407C-A1BB-5BF9ACCBCA6A}" destId="{B6B39D33-D046-47BE-829F-7DE9C1355A93}" srcOrd="2" destOrd="0" parTransId="{E15A7BCB-F8C9-469E-AAD5-364C09881B8A}" sibTransId="{AC756B1C-E9B8-4AF1-AAAF-F8402FE8B80B}"/>
    <dgm:cxn modelId="{54D89D1B-943C-4667-9724-0BA3E13BF944}" srcId="{ABA77F75-8642-4931-8D7E-BE6C6DB9940D}" destId="{EA8D7DBC-4912-4F8D-9747-A31A1D907DD8}" srcOrd="2" destOrd="0" parTransId="{9426901A-6CFF-4CD2-B1B9-24729D0F5613}" sibTransId="{7B262675-E2E9-4395-BA2B-4AD3E378D5BA}"/>
    <dgm:cxn modelId="{E785B928-0A23-43BA-9D0D-4355335BED79}" srcId="{ABA77F75-8642-4931-8D7E-BE6C6DB9940D}" destId="{A84AA4D5-2E69-4308-B848-AF7C866DBA37}" srcOrd="1" destOrd="0" parTransId="{5AA60D0F-7C99-4FA0-90CA-9CD92DBEF3B7}" sibTransId="{195A1AC7-FDFE-47D0-B6D9-46AB9BA4736B}"/>
    <dgm:cxn modelId="{1DBED92F-CF3C-45B2-AD0E-D435A144F607}" type="presOf" srcId="{F6CCB136-DCFD-4727-82CA-A3D8D6BE91B1}" destId="{EA81ED6A-A7EA-4137-A3DC-D16E79F1B938}" srcOrd="0" destOrd="2" presId="urn:microsoft.com/office/officeart/2005/8/layout/hList1"/>
    <dgm:cxn modelId="{CA949A5F-9945-4C59-A233-D70AFFF70BDA}" srcId="{DA5DFAD8-E443-4F53-9341-A0903BBBD378}" destId="{6EE89B4E-BAED-4A90-B29D-70AF11256801}" srcOrd="0" destOrd="0" parTransId="{39BF20C7-31E5-452B-8EA2-17224A13C7FB}" sibTransId="{E71503C3-CFB7-4144-AD9F-7A42A87A3A6B}"/>
    <dgm:cxn modelId="{052CD662-FA04-4C38-BDDB-2453E96D014D}" type="presOf" srcId="{B6B39D33-D046-47BE-829F-7DE9C1355A93}" destId="{17CA1487-CDD9-4364-92F6-A11DBDAFE16C}" srcOrd="0" destOrd="2" presId="urn:microsoft.com/office/officeart/2005/8/layout/hList1"/>
    <dgm:cxn modelId="{00A95047-ECE5-4B34-A837-20A235D39307}" type="presOf" srcId="{EA8D7DBC-4912-4F8D-9747-A31A1D907DD8}" destId="{E4FD5043-5612-43C5-B6AE-CCD431549399}" srcOrd="0" destOrd="2" presId="urn:microsoft.com/office/officeart/2005/8/layout/hList1"/>
    <dgm:cxn modelId="{5429E649-96A4-4D4C-ADBE-0AC5D47199E2}" type="presOf" srcId="{CB2958D5-0D1F-4AE1-842A-C40EE9AFE020}" destId="{E4FD5043-5612-43C5-B6AE-CCD431549399}" srcOrd="0" destOrd="3" presId="urn:microsoft.com/office/officeart/2005/8/layout/hList1"/>
    <dgm:cxn modelId="{FDA9516A-C0CA-4F9D-B12C-84B7AF5333A1}" type="presOf" srcId="{1912368A-5606-4033-BB7F-C217EA7AA1CA}" destId="{17CA1487-CDD9-4364-92F6-A11DBDAFE16C}" srcOrd="0" destOrd="0" presId="urn:microsoft.com/office/officeart/2005/8/layout/hList1"/>
    <dgm:cxn modelId="{D5D61B4C-1312-427C-BDCC-013237D8A488}" srcId="{ABA77F75-8642-4931-8D7E-BE6C6DB9940D}" destId="{611C3B18-07F8-4A66-9682-97E24AEF6014}" srcOrd="0" destOrd="0" parTransId="{5940BF2D-F08A-4150-9A86-173D9242DE8C}" sibTransId="{477660C6-2B6D-4FB8-B9A3-D555E2082C2A}"/>
    <dgm:cxn modelId="{075BDB4F-491E-434E-9E2B-9F8909D890FA}" srcId="{6857B86A-DEC1-407C-A1BB-5BF9ACCBCA6A}" destId="{1912368A-5606-4033-BB7F-C217EA7AA1CA}" srcOrd="0" destOrd="0" parTransId="{EC24382A-0B86-4971-B9F5-1EAC15ACA847}" sibTransId="{6028DB7E-8052-47DC-B15E-0803C91BEB81}"/>
    <dgm:cxn modelId="{496CC152-66F4-4FEB-99ED-C8BD1F8A40F9}" srcId="{DA5DFAD8-E443-4F53-9341-A0903BBBD378}" destId="{4EA3F7C2-8BCE-45BE-A919-CBBB33285BD0}" srcOrd="1" destOrd="0" parTransId="{E5A5DB8F-AE1A-4DCD-9400-C8317BA7D81B}" sibTransId="{BC932F0D-8B77-458E-AF60-BC2FDCBE0C75}"/>
    <dgm:cxn modelId="{A1C8977F-9410-43CB-98CB-34EEA3A0F02D}" type="presOf" srcId="{4EA3F7C2-8BCE-45BE-A919-CBBB33285BD0}" destId="{EA81ED6A-A7EA-4137-A3DC-D16E79F1B938}" srcOrd="0" destOrd="1" presId="urn:microsoft.com/office/officeart/2005/8/layout/hList1"/>
    <dgm:cxn modelId="{AAECF784-8F1D-4908-B93D-837F49AB8751}" type="presOf" srcId="{CF9FC193-7A05-4631-B681-B56EAB543D38}" destId="{DE3F77CF-6A8C-4783-A2CE-00E88C4199CB}" srcOrd="0" destOrd="0" presId="urn:microsoft.com/office/officeart/2005/8/layout/hList1"/>
    <dgm:cxn modelId="{2A048A8A-D3E9-4D78-97F5-CDA37AB1D412}" type="presOf" srcId="{DA5DFAD8-E443-4F53-9341-A0903BBBD378}" destId="{23D06E36-F688-4B37-8BB8-73015E665B0E}" srcOrd="0" destOrd="0" presId="urn:microsoft.com/office/officeart/2005/8/layout/hList1"/>
    <dgm:cxn modelId="{9C79239E-5F5F-4664-842A-085435C0D910}" srcId="{ABA77F75-8642-4931-8D7E-BE6C6DB9940D}" destId="{6E3C8C96-F598-4090-9874-B085BEF93CEC}" srcOrd="4" destOrd="0" parTransId="{1D542008-34B7-461C-910E-68C0DFA3F123}" sibTransId="{A7741481-833B-47AD-9F86-8EF692D1D5B2}"/>
    <dgm:cxn modelId="{4BF1EEA1-6E89-4F91-BAE8-11038685C515}" type="presOf" srcId="{4C8BFA56-3F75-4CAD-90A3-2F214D699322}" destId="{17CA1487-CDD9-4364-92F6-A11DBDAFE16C}" srcOrd="0" destOrd="1" presId="urn:microsoft.com/office/officeart/2005/8/layout/hList1"/>
    <dgm:cxn modelId="{03C89BB5-F57E-45B2-BF5A-D2416B3868F6}" type="presOf" srcId="{6E3C8C96-F598-4090-9874-B085BEF93CEC}" destId="{E4FD5043-5612-43C5-B6AE-CCD431549399}" srcOrd="0" destOrd="4" presId="urn:microsoft.com/office/officeart/2005/8/layout/hList1"/>
    <dgm:cxn modelId="{5F12E8B9-000C-441B-B9E7-99ED7A20363B}" type="presOf" srcId="{6857B86A-DEC1-407C-A1BB-5BF9ACCBCA6A}" destId="{F0C1B2C7-0B23-4FE8-AB0F-5877B88532DB}" srcOrd="0" destOrd="0" presId="urn:microsoft.com/office/officeart/2005/8/layout/hList1"/>
    <dgm:cxn modelId="{025C7EBB-B350-49D4-9C87-86E5B9E3B81F}" srcId="{ABA77F75-8642-4931-8D7E-BE6C6DB9940D}" destId="{CB2958D5-0D1F-4AE1-842A-C40EE9AFE020}" srcOrd="3" destOrd="0" parTransId="{2E2DF74E-564D-4663-83FA-D78C2374CC2E}" sibTransId="{FE365665-0328-4652-9C5B-908474DF4199}"/>
    <dgm:cxn modelId="{0073D4C3-F488-4F79-B637-186FAECF6BAD}" srcId="{CF9FC193-7A05-4631-B681-B56EAB543D38}" destId="{DA5DFAD8-E443-4F53-9341-A0903BBBD378}" srcOrd="2" destOrd="0" parTransId="{F6012B3B-01B0-4E7C-A363-0177B95D3DD8}" sibTransId="{76D9F54E-47B3-4FE0-B465-AD673964072E}"/>
    <dgm:cxn modelId="{4E21C5D3-FA97-4E62-8CC9-01B68E76021E}" type="presOf" srcId="{ABA77F75-8642-4931-8D7E-BE6C6DB9940D}" destId="{055A5EAB-EAE0-4501-8649-31F112FF9AD5}" srcOrd="0" destOrd="0" presId="urn:microsoft.com/office/officeart/2005/8/layout/hList1"/>
    <dgm:cxn modelId="{4CD5FCDD-1F8A-43A3-BD77-CBE3B3864C41}" srcId="{6857B86A-DEC1-407C-A1BB-5BF9ACCBCA6A}" destId="{4C8BFA56-3F75-4CAD-90A3-2F214D699322}" srcOrd="1" destOrd="0" parTransId="{9A6E3B20-A734-4412-84CF-0134D93D4B28}" sibTransId="{7B50916F-B8BA-427F-B9F0-A301E54D7FB3}"/>
    <dgm:cxn modelId="{58D887E9-04DA-4285-827F-DA6F12BD080E}" type="presOf" srcId="{611C3B18-07F8-4A66-9682-97E24AEF6014}" destId="{E4FD5043-5612-43C5-B6AE-CCD431549399}" srcOrd="0" destOrd="0" presId="urn:microsoft.com/office/officeart/2005/8/layout/hList1"/>
    <dgm:cxn modelId="{D959B3EA-A66A-4B40-901C-93ECD4985A93}" srcId="{CF9FC193-7A05-4631-B681-B56EAB543D38}" destId="{ABA77F75-8642-4931-8D7E-BE6C6DB9940D}" srcOrd="1" destOrd="0" parTransId="{FCF9AE1B-B22B-4F91-BFD8-DDBBF762F128}" sibTransId="{1A095211-ADB0-42CA-9F24-F1BC942872F3}"/>
    <dgm:cxn modelId="{06D875FA-9DEB-4634-8249-45260291B839}" srcId="{DA5DFAD8-E443-4F53-9341-A0903BBBD378}" destId="{F6CCB136-DCFD-4727-82CA-A3D8D6BE91B1}" srcOrd="2" destOrd="0" parTransId="{9123D1D9-BD6F-4A6F-98EE-9EED5F47E62E}" sibTransId="{ABE5C882-7BD6-4B80-A832-A74E14E691BB}"/>
    <dgm:cxn modelId="{765D4AFC-C3A4-4F8B-A000-988DC6C44800}" type="presOf" srcId="{6EE89B4E-BAED-4A90-B29D-70AF11256801}" destId="{EA81ED6A-A7EA-4137-A3DC-D16E79F1B938}" srcOrd="0" destOrd="0" presId="urn:microsoft.com/office/officeart/2005/8/layout/hList1"/>
    <dgm:cxn modelId="{1F4D79B9-0A03-4486-BB92-D4BA991ED70D}" type="presParOf" srcId="{DE3F77CF-6A8C-4783-A2CE-00E88C4199CB}" destId="{4E69B62D-7E76-4E06-9330-583771E53BDE}" srcOrd="0" destOrd="0" presId="urn:microsoft.com/office/officeart/2005/8/layout/hList1"/>
    <dgm:cxn modelId="{EFFE150E-7CB3-4A38-AC57-820444F8E7BA}" type="presParOf" srcId="{4E69B62D-7E76-4E06-9330-583771E53BDE}" destId="{F0C1B2C7-0B23-4FE8-AB0F-5877B88532DB}" srcOrd="0" destOrd="0" presId="urn:microsoft.com/office/officeart/2005/8/layout/hList1"/>
    <dgm:cxn modelId="{332F5817-5A55-4FC1-BA35-DBB23A0AD13C}" type="presParOf" srcId="{4E69B62D-7E76-4E06-9330-583771E53BDE}" destId="{17CA1487-CDD9-4364-92F6-A11DBDAFE16C}" srcOrd="1" destOrd="0" presId="urn:microsoft.com/office/officeart/2005/8/layout/hList1"/>
    <dgm:cxn modelId="{697E9D8E-F51C-4123-B62B-291815C4E7C1}" type="presParOf" srcId="{DE3F77CF-6A8C-4783-A2CE-00E88C4199CB}" destId="{3FA24A66-31D3-4A69-B628-8BE88627B97D}" srcOrd="1" destOrd="0" presId="urn:microsoft.com/office/officeart/2005/8/layout/hList1"/>
    <dgm:cxn modelId="{A09CCE6C-77C7-4B5A-B9DA-7E705F8B286E}" type="presParOf" srcId="{DE3F77CF-6A8C-4783-A2CE-00E88C4199CB}" destId="{3B158D6E-E3AA-49BB-988A-758B59ED8F3B}" srcOrd="2" destOrd="0" presId="urn:microsoft.com/office/officeart/2005/8/layout/hList1"/>
    <dgm:cxn modelId="{817F5423-5421-4F7E-968E-B3D3A624058B}" type="presParOf" srcId="{3B158D6E-E3AA-49BB-988A-758B59ED8F3B}" destId="{055A5EAB-EAE0-4501-8649-31F112FF9AD5}" srcOrd="0" destOrd="0" presId="urn:microsoft.com/office/officeart/2005/8/layout/hList1"/>
    <dgm:cxn modelId="{63113D3E-83F3-4A52-BAD6-246138FEC15C}" type="presParOf" srcId="{3B158D6E-E3AA-49BB-988A-758B59ED8F3B}" destId="{E4FD5043-5612-43C5-B6AE-CCD431549399}" srcOrd="1" destOrd="0" presId="urn:microsoft.com/office/officeart/2005/8/layout/hList1"/>
    <dgm:cxn modelId="{6DF49720-E4F0-4625-B768-1FADCBFE92E0}" type="presParOf" srcId="{DE3F77CF-6A8C-4783-A2CE-00E88C4199CB}" destId="{3E20F600-AFBC-427F-8295-F096F694BC17}" srcOrd="3" destOrd="0" presId="urn:microsoft.com/office/officeart/2005/8/layout/hList1"/>
    <dgm:cxn modelId="{C0F7FF12-72ED-4C65-8A42-67FCEE3903CF}" type="presParOf" srcId="{DE3F77CF-6A8C-4783-A2CE-00E88C4199CB}" destId="{173DA3A6-F783-42D4-9ED8-FD330979BCEA}" srcOrd="4" destOrd="0" presId="urn:microsoft.com/office/officeart/2005/8/layout/hList1"/>
    <dgm:cxn modelId="{67AEDA95-4E81-49EB-9136-C42824BC288A}" type="presParOf" srcId="{173DA3A6-F783-42D4-9ED8-FD330979BCEA}" destId="{23D06E36-F688-4B37-8BB8-73015E665B0E}" srcOrd="0" destOrd="0" presId="urn:microsoft.com/office/officeart/2005/8/layout/hList1"/>
    <dgm:cxn modelId="{190091E1-69E5-482F-89E9-B5A6338D6BCD}" type="presParOf" srcId="{173DA3A6-F783-42D4-9ED8-FD330979BCEA}" destId="{EA81ED6A-A7EA-4137-A3DC-D16E79F1B93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1B2C7-0B23-4FE8-AB0F-5877B88532DB}">
      <dsp:nvSpPr>
        <dsp:cNvPr id="0" name=""/>
        <dsp:cNvSpPr/>
      </dsp:nvSpPr>
      <dsp:spPr>
        <a:xfrm>
          <a:off x="3535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bands</a:t>
          </a:r>
        </a:p>
      </dsp:txBody>
      <dsp:txXfrm>
        <a:off x="3535" y="110444"/>
        <a:ext cx="3447370" cy="691200"/>
      </dsp:txXfrm>
    </dsp:sp>
    <dsp:sp modelId="{17CA1487-CDD9-4364-92F6-A11DBDAFE16C}">
      <dsp:nvSpPr>
        <dsp:cNvPr id="0" name=""/>
        <dsp:cNvSpPr/>
      </dsp:nvSpPr>
      <dsp:spPr>
        <a:xfrm>
          <a:off x="3535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List[str]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relevant bands to be sorted (all others will be ignored)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535" y="801644"/>
        <a:ext cx="3447370" cy="3580166"/>
      </dsp:txXfrm>
    </dsp:sp>
    <dsp:sp modelId="{055A5EAB-EAE0-4501-8649-31F112FF9AD5}">
      <dsp:nvSpPr>
        <dsp:cNvPr id="0" name=""/>
        <dsp:cNvSpPr/>
      </dsp:nvSpPr>
      <dsp:spPr>
        <a:xfrm>
          <a:off x="3933537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intersections</a:t>
          </a:r>
        </a:p>
      </dsp:txBody>
      <dsp:txXfrm>
        <a:off x="3933537" y="110444"/>
        <a:ext cx="3447370" cy="691200"/>
      </dsp:txXfrm>
    </dsp:sp>
    <dsp:sp modelId="{E4FD5043-5612-43C5-B6AE-CCD431549399}">
      <dsp:nvSpPr>
        <dsp:cNvPr id="0" name=""/>
        <dsp:cNvSpPr/>
      </dsp:nvSpPr>
      <dsp:spPr>
        <a:xfrm>
          <a:off x="3933537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Type: List[Tuple[str]]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intersections.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Tuple format: (top, bottom1, bottom2, …, bottomN)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Bottom bands are not in any particular order.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endParaRPr lang="en-US" sz="24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933537" y="801644"/>
        <a:ext cx="3447370" cy="3580166"/>
      </dsp:txXfrm>
    </dsp:sp>
    <dsp:sp modelId="{23D06E36-F688-4B37-8BB8-73015E665B0E}">
      <dsp:nvSpPr>
        <dsp:cNvPr id="0" name=""/>
        <dsp:cNvSpPr/>
      </dsp:nvSpPr>
      <dsp:spPr>
        <a:xfrm>
          <a:off x="7863539" y="110444"/>
          <a:ext cx="3447370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confidences</a:t>
          </a:r>
          <a:endParaRPr lang="en-US" sz="2400" b="1" kern="12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7863539" y="110444"/>
        <a:ext cx="3447370" cy="691200"/>
      </dsp:txXfrm>
    </dsp:sp>
    <dsp:sp modelId="{EA81ED6A-A7EA-4137-A3DC-D16E79F1B938}">
      <dsp:nvSpPr>
        <dsp:cNvPr id="0" name=""/>
        <dsp:cNvSpPr/>
      </dsp:nvSpPr>
      <dsp:spPr>
        <a:xfrm>
          <a:off x="7863539" y="801644"/>
          <a:ext cx="3447370" cy="358016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List[int]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List of confidence levels for each intersection.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Must be in same order as `intersections`.</a:t>
          </a:r>
        </a:p>
      </dsp:txBody>
      <dsp:txXfrm>
        <a:off x="7863539" y="801644"/>
        <a:ext cx="3447370" cy="3580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upload.wikimedia.org/wikipedia/commons/thumb/e/e5/NASA_logo.svg/2449px-NASA_logo.svg.pn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ww.cloviscollege.edu/_files/images/3-moons.png" TargetMode="External"/><Relationship Id="rId5" Type="http://schemas.openxmlformats.org/officeDocument/2006/relationships/hyperlink" Target="https://wallpaperaccess.com/full/3956976.jpg" TargetMode="Externa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0.peakpx.com/wallpaper/422/726/HD-wallpaper-europa-moons-jupiters-space-real.jp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sa.gov/sites/default/files/europa_artist_concept_2048x1152.jp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paperaccess.com/full/3956976.jp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/>
          <a:p>
            <a:r>
              <a:rPr lang="en-US" dirty="0"/>
              <a:t>relative age algorithm</a:t>
            </a:r>
          </a:p>
        </p:txBody>
      </p:sp>
      <p:pic>
        <p:nvPicPr>
          <p:cNvPr id="1026" name="Picture 2" descr="Europa Moon Wallpapers - Wallpaper Cave">
            <a:extLst>
              <a:ext uri="{FF2B5EF4-FFF2-40B4-BE49-F238E27FC236}">
                <a16:creationId xmlns:a16="http://schemas.microsoft.com/office/drawing/2014/main" id="{A51E3D16-EAFF-641B-DD54-46862E598A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4" b="36717"/>
          <a:stretch/>
        </p:blipFill>
        <p:spPr bwMode="auto"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/>
          <a:p>
            <a:r>
              <a:rPr lang="en-US" dirty="0"/>
              <a:t>Joshua Lin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269D812-C438-47FF-3E4B-43BA44D6A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6792" y="5572115"/>
            <a:ext cx="1134093" cy="94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gistration Help | Clovis Community College">
            <a:extLst>
              <a:ext uri="{FF2B5EF4-FFF2-40B4-BE49-F238E27FC236}">
                <a16:creationId xmlns:a16="http://schemas.microsoft.com/office/drawing/2014/main" id="{DFEEDA59-E72B-88C8-F6EC-1E2ACDAB7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6880" y="5572115"/>
            <a:ext cx="948370" cy="948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5CC52D-F667-28A3-469E-76BF8FB17494}"/>
              </a:ext>
            </a:extLst>
          </p:cNvPr>
          <p:cNvSpPr txBox="1"/>
          <p:nvPr/>
        </p:nvSpPr>
        <p:spPr>
          <a:xfrm rot="16200000">
            <a:off x="9596810" y="2120501"/>
            <a:ext cx="3366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i="1" dirty="0"/>
              <a:t>Europa Moon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5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Unknown Author, </a:t>
            </a:r>
            <a:r>
              <a:rPr lang="en-US" sz="800" i="1" dirty="0"/>
              <a:t>Clovis Community College Logo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6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Clovis Community College, and </a:t>
            </a:r>
            <a:r>
              <a:rPr lang="en-US" sz="800" i="1" dirty="0"/>
              <a:t>NASA Logo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7"/>
              </a:rPr>
              <a:t>l</a:t>
            </a:r>
            <a:r>
              <a:rPr lang="en-US" sz="800" baseline="30000" dirty="0"/>
              <a:t>]</a:t>
            </a:r>
            <a:r>
              <a:rPr lang="en-US" sz="800" i="1" dirty="0"/>
              <a:t> </a:t>
            </a:r>
            <a:r>
              <a:rPr lang="en-US" sz="800" dirty="0"/>
              <a:t>by NASA are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74B2-AB14-7E0D-0CD4-3D14C1DA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B082-7DA7-4749-ADC3-1E0EAC061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Given…</a:t>
            </a:r>
          </a:p>
          <a:p>
            <a:pPr marL="457200" indent="-457200">
              <a:buAutoNum type="arabicParenR"/>
            </a:pPr>
            <a:r>
              <a:rPr lang="en-US" dirty="0"/>
              <a:t>The relevant bands to be considered, </a:t>
            </a:r>
          </a:p>
          <a:p>
            <a:pPr marL="457200" indent="-457200">
              <a:buAutoNum type="arabicParenR"/>
            </a:pPr>
            <a:r>
              <a:rPr lang="en-US" dirty="0"/>
              <a:t>The youngest band at each intersection,</a:t>
            </a:r>
          </a:p>
          <a:p>
            <a:pPr marL="457200" indent="-457200">
              <a:buAutoNum type="arabicParenR"/>
            </a:pPr>
            <a:r>
              <a:rPr lang="en-US" dirty="0"/>
              <a:t>Confidence level of each intersection</a:t>
            </a:r>
          </a:p>
          <a:p>
            <a:pPr marL="0" indent="0">
              <a:buNone/>
            </a:pPr>
            <a:r>
              <a:rPr lang="en-US" dirty="0"/>
              <a:t>Can we develop a system to accurately </a:t>
            </a: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rank the relative ages</a:t>
            </a:r>
            <a:r>
              <a:rPr lang="en-US" dirty="0"/>
              <a:t> of the bands &amp; lineaments from youngest to oldest?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782FA-1A3D-890E-110C-AC59B0B4C9B8}"/>
              </a:ext>
            </a:extLst>
          </p:cNvPr>
          <p:cNvSpPr txBox="1"/>
          <p:nvPr/>
        </p:nvSpPr>
        <p:spPr>
          <a:xfrm>
            <a:off x="9105363" y="6587544"/>
            <a:ext cx="23310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Europa</a:t>
            </a:r>
            <a:r>
              <a:rPr lang="en-US" sz="800" i="1" baseline="30000" dirty="0"/>
              <a:t>[</a:t>
            </a:r>
            <a:r>
              <a:rPr lang="en-US" sz="800" i="1" baseline="30000" dirty="0">
                <a:hlinkClick r:id="rId3"/>
              </a:rPr>
              <a:t>l</a:t>
            </a:r>
            <a:r>
              <a:rPr lang="en-US" sz="800" i="1" baseline="30000" dirty="0"/>
              <a:t>]</a:t>
            </a:r>
            <a:r>
              <a:rPr lang="en-US" sz="800" i="1" dirty="0"/>
              <a:t> </a:t>
            </a:r>
            <a:r>
              <a:rPr lang="en-US" sz="800" dirty="0"/>
              <a:t>by Unknown Author is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2454705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024CA-45C9-2EF5-494B-19A76549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latin typeface="Rockwell" panose="02060603020205020403" pitchFamily="18" charset="0"/>
              </a:rPr>
              <a:t>RELEVANCE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5E85C-82DF-5321-903F-9B63E25B2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 is it vital to ascertain the relative ages of large band networks? It allows... </a:t>
            </a:r>
          </a:p>
          <a:p>
            <a:r>
              <a:rPr lang="en-US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Correlations</a:t>
            </a:r>
            <a:r>
              <a:rPr lang="en-US" dirty="0"/>
              <a:t> between age and other morphological parameters of interest to be studied</a:t>
            </a:r>
          </a:p>
          <a:p>
            <a:r>
              <a:rPr lang="en-US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Geologic reactivation</a:t>
            </a: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/>
              <a:t>to be more readily identified and investigated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52560E-6779-EBAA-189C-97B14124605F}"/>
              </a:ext>
            </a:extLst>
          </p:cNvPr>
          <p:cNvSpPr txBox="1"/>
          <p:nvPr/>
        </p:nvSpPr>
        <p:spPr>
          <a:xfrm>
            <a:off x="9371527" y="58287"/>
            <a:ext cx="28204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Europa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3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John S. Howard is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2882354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Challenge: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Band network may be an 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underdetermined system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Language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Python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CS Principles Applied: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Depth-First Search + Topological Sort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Kosaraju’s Algorithm for Strongly Connected Components</a:t>
            </a:r>
          </a:p>
          <a:p>
            <a:pPr marL="0" indent="0">
              <a:buNone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Physics Principles: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Geologic Reactivation—creates cycles within sorted orderings, such as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Band1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Band2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00B0F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Band3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&gt;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Band1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inputs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2FA989-6B7C-488C-85ED-CB8D01BA3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4199734"/>
              </p:ext>
            </p:extLst>
          </p:nvPr>
        </p:nvGraphicFramePr>
        <p:xfrm>
          <a:off x="477061" y="1871331"/>
          <a:ext cx="11314446" cy="4492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cap="none" dirty="0">
                <a:latin typeface="Rockwell" panose="02060603020205020403" pitchFamily="18" charset="0"/>
              </a:rPr>
              <a:t>The</a:t>
            </a:r>
            <a:r>
              <a:rPr lang="en-US" sz="4400" dirty="0">
                <a:latin typeface="Rockwell" panose="02060603020205020403" pitchFamily="18" charset="0"/>
              </a:rPr>
              <a:t> `</a:t>
            </a:r>
            <a:r>
              <a:rPr lang="en-US" sz="4400" cap="none" dirty="0">
                <a:latin typeface="Rockwell" panose="02060603020205020403" pitchFamily="18" charset="0"/>
              </a:rPr>
              <a:t>BandNetwork` Class</a:t>
            </a:r>
            <a:endParaRPr lang="en-US" sz="4400" dirty="0">
              <a:latin typeface="Rockwell" panose="020606030202050204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Instance Variables: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bands, intersections, and confidences (as defined previously).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Sort Methods:</a:t>
            </a:r>
            <a:endParaRPr lang="en-US" sz="2000" dirty="0">
              <a:solidFill>
                <a:schemeClr val="accent5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top_sort()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Finds an ordering that fits all constraints. If there exists a unique system, it will be found.</a:t>
            </a:r>
          </a:p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calculate_accuracy()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Removes one band at a time, then find mean-squared error from shifted indices.</a:t>
            </a:r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D971F1-50CC-9BDD-B96E-6A2E3B0162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9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Cycle Detection Methods:</a:t>
            </a:r>
            <a:endParaRPr lang="en-US" sz="1900" dirty="0">
              <a:solidFill>
                <a:schemeClr val="accent5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Applies DFS to determine whether reactivation is present.</a:t>
            </a: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find_cycle()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Applies Kosaraju’s Algorithm to find all reactivation cycles (i.e., SCC of length &gt; 1).</a:t>
            </a:r>
          </a:p>
          <a:p>
            <a:r>
              <a:rPr lang="en-US" sz="19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break_cycle()</a:t>
            </a:r>
            <a:r>
              <a:rPr lang="en-US" sz="19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If a cycle exists, remove lowest CL bands (one level at a time) until resultant topological sort has no reactivation cycles.</a:t>
            </a:r>
            <a:endParaRPr lang="en-US" sz="19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Discussion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1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Usage</a:t>
                </a: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 Because top_sort() is always strictly ordered only for networks with at least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−1</m:t>
                    </m:r>
                  </m:oMath>
                </a14:m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intersections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Tahoma" panose="020B0604030504040204" pitchFamily="34" charset="0"/>
                        <a:cs typeface="Tahoma" panose="020B0604030504040204" pitchFamily="34" charset="0"/>
                      </a:rPr>
                      <m:t>𝑁</m:t>
                    </m:r>
                  </m:oMath>
                </a14:m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bands, calculate_accuracy() is valuable for considering how “good” the output ordering is (i.e., amount of deviation).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Therefore, this program may be most useful…</a:t>
                </a:r>
              </a:p>
              <a:p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1) </a:t>
                </a:r>
                <a:r>
                  <a:rPr lang="en-US" i="1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in tandem</a:t>
                </a:r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with human analysis, providing an initial framework of orderings, and </a:t>
                </a:r>
              </a:p>
              <a:p>
                <a:r>
                  <a:rPr lang="en-US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2) locating specific bands that form reactivation cycles, which may then be resolved automatically or manually.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3F5361-68C0-4BF5-80C8-F1E7BF92B2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6" t="-1205" r="-1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alternative sort methods, such as sort that outputs all subsets of the bands with strictly determined ages, or a probabilistic sort.</a:t>
            </a:r>
          </a:p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Improve compatibility by allowing data to be read from CSV files.</a:t>
            </a:r>
          </a:p>
          <a:p>
            <a:pPr marL="457200" lvl="0" indent="-457200"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accessibility from JavaScript/HTML app so that program need not be run from command line.</a:t>
            </a:r>
          </a:p>
          <a:p>
            <a:pPr marL="457200" lvl="0" indent="-457200">
              <a:buAutoNum type="arabicPeriod"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110EC9-F403-4277-332B-CE39A854EA8D}"/>
              </a:ext>
            </a:extLst>
          </p:cNvPr>
          <p:cNvSpPr txBox="1"/>
          <p:nvPr/>
        </p:nvSpPr>
        <p:spPr>
          <a:xfrm>
            <a:off x="8583769" y="6583389"/>
            <a:ext cx="29106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Mountains Night Sky</a:t>
            </a:r>
            <a:r>
              <a:rPr lang="en-US" sz="800" baseline="30000" dirty="0"/>
              <a:t>[</a:t>
            </a:r>
            <a:r>
              <a:rPr lang="en-US" sz="800" baseline="30000" dirty="0">
                <a:hlinkClick r:id="rId3"/>
              </a:rPr>
              <a:t>l</a:t>
            </a:r>
            <a:r>
              <a:rPr lang="en-US" sz="800" baseline="30000" dirty="0"/>
              <a:t>]</a:t>
            </a:r>
            <a:r>
              <a:rPr lang="en-US" sz="800" dirty="0"/>
              <a:t> by Unknown Author is licensed under CC BY.</a:t>
            </a:r>
            <a:endParaRPr lang="en-US" sz="800" i="1" dirty="0"/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c926e196-b766-4de6-952a-58b7dab3c1aa" xsi:nil="true"/>
    <_activity xmlns="c926e196-b766-4de6-952a-58b7dab3c1a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2677C5A0A3F944899F2BC4B90CE651" ma:contentTypeVersion="8" ma:contentTypeDescription="Create a new document." ma:contentTypeScope="" ma:versionID="b29f49fc3b51c94b2c0e1004b53428de">
  <xsd:schema xmlns:xsd="http://www.w3.org/2001/XMLSchema" xmlns:xs="http://www.w3.org/2001/XMLSchema" xmlns:p="http://schemas.microsoft.com/office/2006/metadata/properties" xmlns:ns3="c926e196-b766-4de6-952a-58b7dab3c1aa" xmlns:ns4="8a8d22ff-5ff4-4aae-9bfd-9f54a418485f" targetNamespace="http://schemas.microsoft.com/office/2006/metadata/properties" ma:root="true" ma:fieldsID="938fbd145fce57b5604aa1626298a95d" ns3:_="" ns4:_="">
    <xsd:import namespace="c926e196-b766-4de6-952a-58b7dab3c1aa"/>
    <xsd:import namespace="8a8d22ff-5ff4-4aae-9bfd-9f54a418485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26e196-b766-4de6-952a-58b7dab3c1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8d22ff-5ff4-4aae-9bfd-9f54a418485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866CFD-F94E-4AE5-ACEA-86FEC0F48A10}">
  <ds:schemaRefs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8a8d22ff-5ff4-4aae-9bfd-9f54a418485f"/>
    <ds:schemaRef ds:uri="http://purl.org/dc/terms/"/>
    <ds:schemaRef ds:uri="http://purl.org/dc/elements/1.1/"/>
    <ds:schemaRef ds:uri="http://schemas.microsoft.com/office/infopath/2007/PartnerControls"/>
    <ds:schemaRef ds:uri="c926e196-b766-4de6-952a-58b7dab3c1aa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00AB085-F0A0-4C15-8A08-0E3375EED3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26e196-b766-4de6-952a-58b7dab3c1aa"/>
    <ds:schemaRef ds:uri="8a8d22ff-5ff4-4aae-9bfd-9f54a418485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116</TotalTime>
  <Words>583</Words>
  <Application>Microsoft Office PowerPoint</Application>
  <PresentationFormat>Widescreen</PresentationFormat>
  <Paragraphs>55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Cambria Math</vt:lpstr>
      <vt:lpstr>Rockwell</vt:lpstr>
      <vt:lpstr>Tahoma</vt:lpstr>
      <vt:lpstr>Tw Cen MT</vt:lpstr>
      <vt:lpstr>Wingdings</vt:lpstr>
      <vt:lpstr>Circuit</vt:lpstr>
      <vt:lpstr>relative age algorithm</vt:lpstr>
      <vt:lpstr>The question</vt:lpstr>
      <vt:lpstr>RELEVANCE</vt:lpstr>
      <vt:lpstr>Background Information</vt:lpstr>
      <vt:lpstr>inputs</vt:lpstr>
      <vt:lpstr>The `BandNetwork` Class</vt:lpstr>
      <vt:lpstr>Discussion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Relative Ages of Europa Bands</dc:title>
  <dc:creator>Joshua Lin</dc:creator>
  <cp:lastModifiedBy>Joshua Lin</cp:lastModifiedBy>
  <cp:revision>3</cp:revision>
  <dcterms:created xsi:type="dcterms:W3CDTF">2023-05-08T22:16:28Z</dcterms:created>
  <dcterms:modified xsi:type="dcterms:W3CDTF">2023-05-14T21:42:39Z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0x010100AD2677C5A0A3F944899F2BC4B90CE651</vt:lpwstr>
  </property>
</Properties>
</file>

<file path=docProps/thumbnail.jpeg>
</file>